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7"/>
  </p:notesMasterIdLst>
  <p:sldIdLst>
    <p:sldId id="256" r:id="rId3"/>
    <p:sldId id="258" r:id="rId4"/>
    <p:sldId id="259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68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4" d="100"/>
          <a:sy n="64" d="100"/>
        </p:scale>
        <p:origin x="3115" y="3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move the slide</a:t>
            </a: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8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 </a:t>
            </a:r>
          </a:p>
        </p:txBody>
      </p:sp>
      <p:sp>
        <p:nvSpPr>
          <p:cNvPr id="85" name="PlaceHolder 4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en-US" sz="1400" b="0" strike="noStrike" spc="-1">
                <a:latin typeface="Times New Roman"/>
              </a:rPr>
              <a:t> </a:t>
            </a:r>
          </a:p>
        </p:txBody>
      </p:sp>
      <p:sp>
        <p:nvSpPr>
          <p:cNvPr id="86" name="PlaceHolder 5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 </a:t>
            </a:r>
          </a:p>
        </p:txBody>
      </p:sp>
      <p:sp>
        <p:nvSpPr>
          <p:cNvPr id="87" name="PlaceHolder 6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70906B2B-0429-45E0-9C58-242FDF9873B7}" type="slidenum">
              <a:rPr lang="en-US" sz="1400" b="0" strike="noStrike" spc="-1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99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26E7AAB9-916D-47E9-B919-709308DA493B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lang="en-US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 dirty="0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66045" y="1716917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 dirty="0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1"/>
          <p:cNvSpPr/>
          <p:nvPr/>
        </p:nvSpPr>
        <p:spPr>
          <a:xfrm>
            <a:off x="10437840" y="0"/>
            <a:ext cx="685080" cy="114228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8100" dist="25560" dir="5400000" rotWithShape="0">
              <a:srgbClr val="000000">
                <a:alpha val="4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pic>
        <p:nvPicPr>
          <p:cNvPr id="7" name="Picture 21"/>
          <p:cNvPicPr/>
          <p:nvPr/>
        </p:nvPicPr>
        <p:blipFill>
          <a:blip r:embed="rId14"/>
          <a:stretch/>
        </p:blipFill>
        <p:spPr>
          <a:xfrm>
            <a:off x="33120" y="5934600"/>
            <a:ext cx="851760" cy="913680"/>
          </a:xfrm>
          <a:prstGeom prst="rect">
            <a:avLst/>
          </a:prstGeom>
          <a:ln w="9360">
            <a:noFill/>
          </a:ln>
        </p:spPr>
      </p:pic>
      <p:sp>
        <p:nvSpPr>
          <p:cNvPr id="2" name="CustomShape 2"/>
          <p:cNvSpPr/>
          <p:nvPr/>
        </p:nvSpPr>
        <p:spPr>
          <a:xfrm>
            <a:off x="10437840" y="0"/>
            <a:ext cx="685080" cy="114228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8100" dist="25560" dir="5400000" rotWithShape="0">
              <a:srgbClr val="000000">
                <a:alpha val="4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3" name="CustomShape 3"/>
          <p:cNvSpPr/>
          <p:nvPr/>
        </p:nvSpPr>
        <p:spPr>
          <a:xfrm>
            <a:off x="822960" y="220334"/>
            <a:ext cx="9614880" cy="70643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1" strike="noStrike" spc="-1" dirty="0">
                <a:solidFill>
                  <a:srgbClr val="C00000"/>
                </a:solidFill>
                <a:latin typeface="Century Gothic"/>
                <a:ea typeface="DejaVu Sans"/>
              </a:rPr>
              <a:t>Kabarak University International </a:t>
            </a:r>
            <a:r>
              <a:rPr lang="en-US" sz="2000" b="1" strike="noStrike" spc="-1" dirty="0" smtClean="0">
                <a:solidFill>
                  <a:srgbClr val="C00000"/>
                </a:solidFill>
                <a:latin typeface="Century Gothic"/>
                <a:ea typeface="DejaVu Sans"/>
              </a:rPr>
              <a:t>Conference on Linking Industry</a:t>
            </a:r>
            <a:r>
              <a:rPr lang="en-US" sz="2000" b="1" strike="noStrike" spc="-1" baseline="0" dirty="0" smtClean="0">
                <a:solidFill>
                  <a:srgbClr val="C00000"/>
                </a:solidFill>
                <a:latin typeface="Century Gothic"/>
                <a:ea typeface="DejaVu Sans"/>
              </a:rPr>
              <a:t> &amp; Academia to Strengthen Healthcare Delivery and Health Innovations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body"/>
          </p:nvPr>
        </p:nvSpPr>
        <p:spPr>
          <a:xfrm>
            <a:off x="724349" y="1261694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 dirty="0">
                <a:latin typeface="Arial"/>
              </a:rPr>
              <a:t>Click to edit the outline text </a:t>
            </a:r>
            <a:r>
              <a:rPr lang="en-US" sz="3200" b="0" strike="noStrike" spc="-1" dirty="0" smtClean="0">
                <a:latin typeface="Arial"/>
              </a:rPr>
              <a:t>mat</a:t>
            </a:r>
            <a:endParaRPr lang="en-US" sz="3200" b="0" strike="noStrike" spc="-1" dirty="0">
              <a:latin typeface="Arial"/>
            </a:endParaRP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 dirty="0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 dirty="0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 dirty="0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 dirty="0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 dirty="0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 dirty="0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10437840" y="0"/>
            <a:ext cx="685080" cy="114228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8100" dist="25560" dir="5400000" rotWithShape="0">
              <a:srgbClr val="000000">
                <a:alpha val="4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pic>
        <p:nvPicPr>
          <p:cNvPr id="43" name="Picture 21"/>
          <p:cNvPicPr/>
          <p:nvPr/>
        </p:nvPicPr>
        <p:blipFill>
          <a:blip r:embed="rId14"/>
          <a:stretch/>
        </p:blipFill>
        <p:spPr>
          <a:xfrm>
            <a:off x="33120" y="5934600"/>
            <a:ext cx="851760" cy="913680"/>
          </a:xfrm>
          <a:prstGeom prst="rect">
            <a:avLst/>
          </a:prstGeom>
          <a:ln w="9360">
            <a:noFill/>
          </a:ln>
        </p:spPr>
      </p:pic>
      <p:sp>
        <p:nvSpPr>
          <p:cNvPr id="44" name="PlaceHolder 2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45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1154880" y="2263320"/>
            <a:ext cx="9644760" cy="2445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 dirty="0"/>
          </a:p>
        </p:txBody>
      </p:sp>
      <p:sp>
        <p:nvSpPr>
          <p:cNvPr id="89" name="CustomShape 2"/>
          <p:cNvSpPr/>
          <p:nvPr/>
        </p:nvSpPr>
        <p:spPr>
          <a:xfrm>
            <a:off x="1154880" y="4904640"/>
            <a:ext cx="9644760" cy="860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0" name="CustomShape 3"/>
          <p:cNvSpPr/>
          <p:nvPr/>
        </p:nvSpPr>
        <p:spPr>
          <a:xfrm>
            <a:off x="9885960" y="5931720"/>
            <a:ext cx="1490400" cy="322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fld id="{1521A6FB-62D8-491B-81D9-119879EEDFBA}" type="datetime1">
              <a:rPr lang="en-US" sz="1600" b="1" strike="noStrike" spc="-1">
                <a:solidFill>
                  <a:srgbClr val="FFFFCC"/>
                </a:solidFill>
                <a:latin typeface="Century Gothic"/>
              </a:rPr>
              <a:t>6/9/2023</a:t>
            </a:fld>
            <a:endParaRPr lang="en-US" sz="1600" b="0" strike="noStrike" spc="-1">
              <a:latin typeface="Arial"/>
            </a:endParaRPr>
          </a:p>
        </p:txBody>
      </p:sp>
      <p:sp>
        <p:nvSpPr>
          <p:cNvPr id="91" name="CustomShape 4"/>
          <p:cNvSpPr/>
          <p:nvPr/>
        </p:nvSpPr>
        <p:spPr>
          <a:xfrm>
            <a:off x="10352520" y="295560"/>
            <a:ext cx="837360" cy="766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</a:pPr>
            <a:fld id="{DC32A75C-A8BE-4849-853B-E13D5FDBE282}" type="slidenum">
              <a:rPr lang="en-US" sz="2800" b="0" strike="noStrike" spc="-1">
                <a:solidFill>
                  <a:srgbClr val="FFFFCC"/>
                </a:solidFill>
                <a:latin typeface="Century Gothic"/>
              </a:rPr>
              <a:t>1</a:t>
            </a:fld>
            <a:endParaRPr lang="en-US" sz="2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3336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807" y="2284353"/>
            <a:ext cx="10972440" cy="60939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697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848160" y="310680"/>
            <a:ext cx="9093600" cy="706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3" name="CustomShape 2"/>
          <p:cNvSpPr/>
          <p:nvPr/>
        </p:nvSpPr>
        <p:spPr>
          <a:xfrm>
            <a:off x="848160" y="1327320"/>
            <a:ext cx="10341720" cy="4691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343080" indent="-342360" algn="just">
              <a:lnSpc>
                <a:spcPct val="100000"/>
              </a:lnSpc>
              <a:spcBef>
                <a:spcPts val="1001"/>
              </a:spcBef>
              <a:buClr>
                <a:srgbClr val="00B050"/>
              </a:buClr>
              <a:buSzPct val="80000"/>
              <a:buFont typeface="Wingdings 3" charset="2"/>
              <a:buChar char=""/>
            </a:pP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Have no more than </a:t>
            </a:r>
            <a:r>
              <a:rPr lang="en-US" sz="2400" b="0" strike="noStrike" spc="-1" dirty="0" smtClean="0">
                <a:solidFill>
                  <a:srgbClr val="404040"/>
                </a:solidFill>
                <a:latin typeface="Century Gothic"/>
              </a:rPr>
              <a:t>16 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slides excluding the title slide 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94" name="CustomShape 3"/>
          <p:cNvSpPr/>
          <p:nvPr/>
        </p:nvSpPr>
        <p:spPr>
          <a:xfrm>
            <a:off x="10653120" y="6391800"/>
            <a:ext cx="990000" cy="30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B8D6E332-1A34-4DB8-BFA3-02A3D6E74631}" type="datetime1">
              <a:rPr lang="en-US" sz="1000" b="1" strike="noStrike" spc="-1">
                <a:solidFill>
                  <a:srgbClr val="C00000"/>
                </a:solidFill>
                <a:latin typeface="Century Gothic"/>
              </a:rPr>
              <a:t>6/9/2023</a:t>
            </a:fld>
            <a:endParaRPr lang="en-US" sz="1000" b="0" strike="noStrike" spc="-1" dirty="0">
              <a:latin typeface="Arial"/>
            </a:endParaRPr>
          </a:p>
        </p:txBody>
      </p:sp>
      <p:sp>
        <p:nvSpPr>
          <p:cNvPr id="95" name="CustomShape 4"/>
          <p:cNvSpPr/>
          <p:nvPr/>
        </p:nvSpPr>
        <p:spPr>
          <a:xfrm>
            <a:off x="10352520" y="295560"/>
            <a:ext cx="837360" cy="766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</a:pPr>
            <a:fld id="{A11EC395-3811-481C-8B2F-1DC0932085CE}" type="slidenum">
              <a:rPr lang="en-US" sz="2800" b="0" strike="noStrike" spc="-1">
                <a:solidFill>
                  <a:srgbClr val="FFFFCC"/>
                </a:solidFill>
                <a:latin typeface="Century Gothic"/>
              </a:rPr>
              <a:t>4</a:t>
            </a:fld>
            <a:endParaRPr lang="en-US" sz="2800" b="0" strike="noStrike" spc="-1" dirty="0">
              <a:latin typeface="Arial"/>
            </a:endParaRPr>
          </a:p>
        </p:txBody>
      </p:sp>
      <p:sp>
        <p:nvSpPr>
          <p:cNvPr id="96" name="CustomShape 5"/>
          <p:cNvSpPr/>
          <p:nvPr/>
        </p:nvSpPr>
        <p:spPr>
          <a:xfrm>
            <a:off x="2283720" y="6433560"/>
            <a:ext cx="7658040" cy="262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400" b="1" spc="-1" dirty="0" smtClean="0">
                <a:solidFill>
                  <a:srgbClr val="C00000"/>
                </a:solidFill>
                <a:latin typeface="Century Gothic"/>
              </a:rPr>
              <a:t>Linking Industry &amp; Academia</a:t>
            </a:r>
            <a:endParaRPr lang="en-US" sz="14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BF0000"/>
      </a:dk2>
      <a:lt2>
        <a:srgbClr val="EBEBEB"/>
      </a:lt2>
      <a:accent1>
        <a:srgbClr val="FF6566"/>
      </a:accent1>
      <a:accent2>
        <a:srgbClr val="FF0000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002060"/>
      </a:hlink>
      <a:folHlink>
        <a:srgbClr val="0070C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BF0000"/>
      </a:dk2>
      <a:lt2>
        <a:srgbClr val="EBEBEB"/>
      </a:lt2>
      <a:accent1>
        <a:srgbClr val="FF6566"/>
      </a:accent1>
      <a:accent2>
        <a:srgbClr val="FF0000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002060"/>
      </a:hlink>
      <a:folHlink>
        <a:srgbClr val="0070C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BF0000"/>
      </a:dk2>
      <a:lt2>
        <a:srgbClr val="EBEBEB"/>
      </a:lt2>
      <a:accent1>
        <a:srgbClr val="FF6566"/>
      </a:accent1>
      <a:accent2>
        <a:srgbClr val="FF0000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002060"/>
      </a:hlink>
      <a:folHlink>
        <a:srgbClr val="0070C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214</TotalTime>
  <Words>19</Words>
  <Application>Microsoft Office PowerPoint</Application>
  <PresentationFormat>Widescreen</PresentationFormat>
  <Paragraphs>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Century Gothic</vt:lpstr>
      <vt:lpstr>DejaVu Sans</vt:lpstr>
      <vt:lpstr>Symbol</vt:lpstr>
      <vt:lpstr>Times New Roman</vt:lpstr>
      <vt:lpstr>Wingdings</vt:lpstr>
      <vt:lpstr>Wingdings 3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moses</dc:creator>
  <dc:description/>
  <cp:lastModifiedBy>hi</cp:lastModifiedBy>
  <cp:revision>36</cp:revision>
  <dcterms:created xsi:type="dcterms:W3CDTF">2016-03-11T07:14:26Z</dcterms:created>
  <dcterms:modified xsi:type="dcterms:W3CDTF">2023-06-09T11:39:56Z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