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4" r:id="rId7"/>
    <p:sldId id="263" r:id="rId8"/>
    <p:sldId id="274" r:id="rId9"/>
    <p:sldId id="279" r:id="rId10"/>
    <p:sldId id="278" r:id="rId11"/>
    <p:sldId id="277" r:id="rId12"/>
    <p:sldId id="276" r:id="rId13"/>
    <p:sldId id="273" r:id="rId14"/>
    <p:sldId id="272" r:id="rId15"/>
    <p:sldId id="271" r:id="rId16"/>
    <p:sldId id="270" r:id="rId17"/>
    <p:sldId id="269" r:id="rId18"/>
    <p:sldId id="268" r:id="rId19"/>
    <p:sldId id="267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99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45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8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37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59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97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0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95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54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8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0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758A-9248-4638-B859-43AD899A18EF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BD6D-BBE9-4B89-A0F1-48701FD6B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769" y="1304768"/>
            <a:ext cx="10516511" cy="13229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25538" y="661315"/>
            <a:ext cx="1066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KABARAK UNIVERSITY INTERNATIONAL CONFERENCE ON MATHEMATICAL, PURE AND APPLIED SCIENCES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4976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406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34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361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35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60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104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373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051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831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28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744" y="1592263"/>
            <a:ext cx="1051651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90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18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07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0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32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88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81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50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>
            <a:fillRect/>
          </a:stretch>
        </p:blipFill>
        <p:spPr bwMode="auto">
          <a:xfrm>
            <a:off x="0" y="0"/>
            <a:ext cx="12192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0" t="-2" r="28510" b="67778"/>
          <a:stretch>
            <a:fillRect/>
          </a:stretch>
        </p:blipFill>
        <p:spPr bwMode="auto">
          <a:xfrm>
            <a:off x="-12700" y="6218238"/>
            <a:ext cx="12204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3638" y="0"/>
            <a:ext cx="11028362" cy="454025"/>
          </a:xfrm>
          <a:prstGeom prst="rect">
            <a:avLst/>
          </a:prstGeom>
          <a:solidFill>
            <a:srgbClr val="95181C"/>
          </a:solidFill>
          <a:ln>
            <a:solidFill>
              <a:srgbClr val="951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198563" y="34925"/>
            <a:ext cx="6838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/>
                </a:solidFill>
                <a:latin typeface="Candara Light" panose="020E0502030303020204" pitchFamily="34" charset="0"/>
              </a:rPr>
              <a:t>Kabarak University </a:t>
            </a:r>
            <a:r>
              <a:rPr lang="en-US" altLang="en-US" sz="1400" dirty="0">
                <a:solidFill>
                  <a:schemeClr val="bg1"/>
                </a:solidFill>
                <a:latin typeface="Candara Light" panose="020E0502030303020204" pitchFamily="34" charset="0"/>
              </a:rPr>
              <a:t>~ Education in Biblical Perspective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8" y="6278563"/>
            <a:ext cx="4586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66788">
              <a:defRPr/>
            </a:pPr>
            <a:r>
              <a:rPr lang="en-US" sz="11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Moral Code: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“As members of Kabarak University Family, we purpose at all times                 and in all places, to set apart in one’s heart, Jesus as Lord” (1</a:t>
            </a:r>
            <a:r>
              <a:rPr lang="en-US" sz="1050" i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05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Peter 3:15)</a:t>
            </a:r>
            <a:endParaRPr lang="en-US" sz="10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5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51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892</Words>
  <Application>Microsoft Office PowerPoint</Application>
  <PresentationFormat>Widescreen</PresentationFormat>
  <Paragraphs>61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Candara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</dc:creator>
  <cp:lastModifiedBy>philip</cp:lastModifiedBy>
  <cp:revision>3</cp:revision>
  <dcterms:created xsi:type="dcterms:W3CDTF">2023-06-25T18:29:54Z</dcterms:created>
  <dcterms:modified xsi:type="dcterms:W3CDTF">2023-06-25T18:39:49Z</dcterms:modified>
</cp:coreProperties>
</file>